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 autoAdjust="0"/>
    <p:restoredTop sz="94660"/>
  </p:normalViewPr>
  <p:slideViewPr>
    <p:cSldViewPr snapToGrid="0">
      <p:cViewPr varScale="1">
        <p:scale>
          <a:sx n="55" d="100"/>
          <a:sy n="55" d="100"/>
        </p:scale>
        <p:origin x="51" y="76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244B3-FE58-4E7F-961D-EE333CC77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DD62D2-690E-46D3-8B83-923727E346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12E8B-35E9-4885-98C5-41726970C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BF0BC-08DB-4141-AEF6-ED9A6FD61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34BCA-7AE7-4E27-AF97-48F4E8157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05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9EBAD-AE6B-4BCC-A71B-07B5B3C70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F84319-197F-42CF-8C76-33B08EF17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504EE-2CD9-4066-A793-287BD2E16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359BD-01B7-4602-AFE1-470396452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3D048-5D07-4D03-8C1D-08800B307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648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377025-0F15-408C-9B75-D3AC2B610A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729BFB-16C5-4805-AF62-8F058F218F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E324E-F62E-4868-9D4A-885319624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8DBE0A-6348-49C5-8344-12BE21972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F9010-DDC1-488A-97C2-FDA3A0E74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61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6CB03-BDAE-4610-818A-8DC239791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E3B9A-62BA-4A04-93BB-D3B170E9A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147C3-D8C9-4882-835A-BC308CF96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F8604-2A1C-4FB0-ABFC-1AFAFFD70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8CB29-23E2-4EEF-BF0F-8478DEDAE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620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14AEA-B005-4E45-85B5-57E85792D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6F3A3-CC7D-4265-8113-8E276139F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F3566-5880-4A87-BD7C-4DBC53C7C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9B4CC-1159-44D2-9FF1-C85337ED8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BB1D0-FF8B-46F3-8991-AFA181CCF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922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2F73-45CF-435B-9670-67801CB84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9283B-DC86-4E1C-8A93-5B84CA7D1C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F4D65C-E527-49A3-9D2B-14E057BCEE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4E977C-1953-4ED9-A4E5-366D63D7B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60FE69-C34B-493C-B6A1-876FF397A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9AF5A4-E726-4423-A19A-48FF1B357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8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69B72-4C0F-48B2-AB28-F0CF7823D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3F45E-4DA2-404E-97DD-9400D2600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D75848-D4DC-423D-A5F8-5BC4BFB21D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4C734F-4D1D-4345-923F-0518BA1C49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1B253F-8E58-410E-9A1F-3AF91B862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F66A36-90FA-4334-9077-F567DAB20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04CCB5-ED0F-4EB6-B6B2-01C8F0AFD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BD1327-DFBA-4C3D-B094-779854990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08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C0595-0E86-4C48-AD44-BACCD4382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9E3731-5BA5-4180-89B4-28A37761E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4B25D6-81D1-4FA9-823A-352B8B8E8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F0FF79-DD68-4301-80A0-5B88A4929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64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C12FC2-EC00-4798-A403-D42D15200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E59EE-5316-4313-8C87-7CF31E812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2C784-C391-41F1-A8D1-10661E79C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772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C1743-0386-40ED-99BE-FB4D455E4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416C0-6EFB-4B2B-B776-23B242720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3E545E-3507-4A4B-BF31-2D4EE0D6A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0E19A6-AD42-4A27-9338-C26553088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A4F1E-2DB8-4E67-A14C-09C65B8F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28A572-3A4B-40DD-A9DA-535F72FCD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49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5448E-A035-40F2-B1E8-E16DDC823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50CF45-C8C3-4CEC-9F1B-BD09A284A4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1520E-F356-4E5E-9624-860E5F2180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0CA02-9C79-4CFD-A246-3E5D2B6A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3CFCE-8E1F-42EE-961E-6784AB30F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872C0-49EA-4AFB-BB02-ADAA4A2DE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55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8C1FED-E7D3-41C0-BA12-9CAAB636D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CDA7-657B-4430-B3C5-F50E8CFB0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ED276-A4D2-429F-A77F-778EB1A790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71BB7-2672-4940-A869-244D0C39B74D}" type="datetimeFigureOut">
              <a:rPr lang="en-US" smtClean="0"/>
              <a:t>2018-09-30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805B8-EAA3-44E9-9561-F0BDD4196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AFEFA-D5CF-4499-BE2E-8482A41BF0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4D85F-CC8E-4CCF-873C-5FB4799A5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73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0539D-5A15-4307-B17A-D9721E3469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09FABC-881E-4BE2-A077-2EFE2FC780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552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003B03-6DBE-4635-A9DB-A7330E88B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2705" y="1115666"/>
            <a:ext cx="4234070" cy="31755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F2F1E2-2B3E-4863-A0C1-484944FF85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75714" y="2686048"/>
            <a:ext cx="4234072" cy="317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588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5DE946-CAB5-4D8F-A301-128601339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992" y="2561811"/>
            <a:ext cx="5065643" cy="379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447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</Words>
  <Application>Microsoft Office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The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Presentation</dc:title>
  <dc:creator>Albert Akhmetov</dc:creator>
  <cp:lastModifiedBy>Albert Akhmetov</cp:lastModifiedBy>
  <cp:revision>1</cp:revision>
  <dcterms:created xsi:type="dcterms:W3CDTF">2018-09-30T07:31:20Z</dcterms:created>
  <dcterms:modified xsi:type="dcterms:W3CDTF">2018-09-30T07:34:24Z</dcterms:modified>
</cp:coreProperties>
</file>

<file path=docProps/thumbnail.jpeg>
</file>